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E914-9BFB-471C-B453-097263EA7690}" type="datetimeFigureOut">
              <a:rPr lang="en-GB" smtClean="0"/>
              <a:t>13/10/2012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1242-315F-48B9-8DF5-D84767B6A21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Perfect Perimeter and Awesome Area</a:t>
            </a:r>
            <a:endParaRPr lang="en-GB" b="1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12776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down as many items you can think of that we might measure and what units we would use....</a:t>
            </a:r>
          </a:p>
          <a:p>
            <a:r>
              <a:rPr lang="en-GB" sz="2800" dirty="0" smtClean="0"/>
              <a:t>e.g.</a:t>
            </a:r>
          </a:p>
          <a:p>
            <a:r>
              <a:rPr lang="en-GB" sz="2800" dirty="0" smtClean="0"/>
              <a:t>Liquid – Litres</a:t>
            </a:r>
          </a:p>
          <a:p>
            <a:r>
              <a:rPr lang="en-GB" sz="2800" dirty="0" smtClean="0"/>
              <a:t>A persons height – cm or ?</a:t>
            </a:r>
          </a:p>
          <a:p>
            <a:r>
              <a:rPr lang="en-GB" sz="2800" dirty="0" smtClean="0"/>
              <a:t>....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Perfect Perimeter and Awesome Area</a:t>
            </a:r>
            <a:endParaRPr lang="en-GB" b="1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2708920"/>
            <a:ext cx="31683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79712" y="22768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 cm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3569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 cm</a:t>
            </a:r>
            <a:endParaRPr lang="en-GB" dirty="0"/>
          </a:p>
        </p:txBody>
      </p:sp>
      <p:sp>
        <p:nvSpPr>
          <p:cNvPr id="8" name="Isosceles Triangle 7"/>
          <p:cNvSpPr/>
          <p:nvPr/>
        </p:nvSpPr>
        <p:spPr>
          <a:xfrm>
            <a:off x="5436096" y="2708920"/>
            <a:ext cx="3168352" cy="1512168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732240" y="42930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 cm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34290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 cm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Perfect Perimeter and Awesome Area</a:t>
            </a:r>
            <a:endParaRPr lang="en-GB" b="1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1916832"/>
            <a:ext cx="40324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835696" y="234888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Area = 24cm</a:t>
            </a:r>
            <a:r>
              <a:rPr lang="en-GB" sz="3200" baseline="30000" dirty="0" smtClean="0"/>
              <a:t>2</a:t>
            </a:r>
            <a:endParaRPr lang="en-GB" sz="32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14847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 cm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242088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?</a:t>
            </a:r>
            <a:r>
              <a:rPr lang="en-GB" sz="2400" dirty="0" smtClean="0"/>
              <a:t> cm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3275856" y="4365104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419872" y="4725144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Area = 36cm</a:t>
            </a:r>
            <a:r>
              <a:rPr lang="en-GB" sz="3200" baseline="30000" dirty="0" smtClean="0"/>
              <a:t>2</a:t>
            </a:r>
            <a:endParaRPr lang="en-GB" sz="32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501317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?</a:t>
            </a:r>
            <a:r>
              <a:rPr lang="en-GB" sz="2400" dirty="0" smtClean="0"/>
              <a:t> cm</a:t>
            </a: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Perfect Perimeter and Awesome Area</vt:lpstr>
      <vt:lpstr>Perfect Perimeter and Awesome Area</vt:lpstr>
      <vt:lpstr>Perfect Perimeter and Awesome Area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Perimeter and Awesome Area</dc:title>
  <dc:creator>Fluffy</dc:creator>
  <cp:lastModifiedBy>Fluffy</cp:lastModifiedBy>
  <cp:revision>1</cp:revision>
  <dcterms:created xsi:type="dcterms:W3CDTF">2012-10-13T16:55:54Z</dcterms:created>
  <dcterms:modified xsi:type="dcterms:W3CDTF">2012-10-13T17:04:41Z</dcterms:modified>
</cp:coreProperties>
</file>