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1DD0E-8C10-42B2-B8C4-6439F2577887}" type="datetimeFigureOut">
              <a:rPr lang="en-GB" smtClean="0"/>
              <a:t>04/10/2012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C3DF-E736-4C70-A941-B7533D24E2B8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99592" y="2780928"/>
            <a:ext cx="2304256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71600" y="3573016"/>
            <a:ext cx="2304256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259632" y="2420888"/>
            <a:ext cx="1440160" cy="17281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76056" y="2780928"/>
            <a:ext cx="2304256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8064" y="3573016"/>
            <a:ext cx="2304256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868144" y="2348880"/>
            <a:ext cx="1008112" cy="17281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5576" y="134076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 diagram that is similar to one of these......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83568" y="4725144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Then measure all the angles and write them onto your diagram.....</a:t>
            </a:r>
          </a:p>
          <a:p>
            <a:endParaRPr lang="en-GB" dirty="0"/>
          </a:p>
          <a:p>
            <a:r>
              <a:rPr lang="en-GB" dirty="0" smtClean="0"/>
              <a:t>What do you notice?</a:t>
            </a:r>
            <a:endParaRPr lang="en-GB" dirty="0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prstTxWarp prst="textCurveDown">
              <a:avLst/>
            </a:prstTxWarp>
          </a:bodyPr>
          <a:lstStyle/>
          <a:p>
            <a:r>
              <a:rPr lang="en-GB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Awesome Angles</a:t>
            </a:r>
            <a:endParaRPr lang="en-GB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en-GB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Awesome Angles</a:t>
            </a:r>
            <a:endParaRPr lang="en-GB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619672" y="1484784"/>
            <a:ext cx="5688632" cy="1800200"/>
            <a:chOff x="971600" y="2420888"/>
            <a:chExt cx="5688632" cy="18002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971600" y="2924944"/>
              <a:ext cx="5688632" cy="7920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V="1">
              <a:off x="3059832" y="2492896"/>
              <a:ext cx="1368152" cy="16561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1259632" y="2420888"/>
              <a:ext cx="1440160" cy="17281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076056" y="2564904"/>
              <a:ext cx="1368152" cy="16561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619672" y="292494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a</a:t>
              </a:r>
              <a:endParaRPr lang="en-GB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7704" y="256490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79712" y="304979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d</a:t>
              </a:r>
              <a:endParaRPr lang="en-GB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67744" y="268975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c</a:t>
              </a:r>
              <a:endParaRPr lang="en-GB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31840" y="319381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p</a:t>
              </a:r>
              <a:endParaRPr lang="en-GB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91880" y="2708920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q</a:t>
              </a:r>
              <a:endParaRPr lang="en-GB" sz="2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23928" y="2852936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r</a:t>
              </a:r>
              <a:endParaRPr lang="en-GB" sz="2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35896" y="333782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s</a:t>
              </a:r>
              <a:endParaRPr lang="en-GB" sz="2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04048" y="3429000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w</a:t>
              </a:r>
              <a:endParaRPr lang="en-GB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64088" y="297778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x</a:t>
              </a:r>
              <a:endParaRPr lang="en-GB" sz="2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68144" y="3068960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y</a:t>
              </a:r>
              <a:endParaRPr lang="en-GB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08104" y="350100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z</a:t>
              </a:r>
              <a:endParaRPr lang="en-GB" sz="2800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2568839" y="2420888"/>
              <a:ext cx="144016" cy="1440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4355976" y="2433951"/>
              <a:ext cx="144016" cy="1440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6372200" y="2492896"/>
              <a:ext cx="144016" cy="1440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827584" y="342900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State whether the following pairs are </a:t>
            </a:r>
            <a:r>
              <a:rPr lang="en-GB" b="1" dirty="0" smtClean="0"/>
              <a:t>Vertically Opposite, Corresponding</a:t>
            </a:r>
            <a:r>
              <a:rPr lang="en-GB" dirty="0" smtClean="0"/>
              <a:t>, </a:t>
            </a:r>
            <a:r>
              <a:rPr lang="en-GB" b="1" dirty="0" smtClean="0"/>
              <a:t>Alternate</a:t>
            </a:r>
            <a:r>
              <a:rPr lang="en-GB" dirty="0" smtClean="0"/>
              <a:t> or </a:t>
            </a:r>
            <a:r>
              <a:rPr lang="en-GB" b="1" dirty="0" smtClean="0"/>
              <a:t>Co-interior</a:t>
            </a:r>
            <a:endParaRPr lang="en-GB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619672" y="4221088"/>
            <a:ext cx="58326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sz="2800" dirty="0" smtClean="0"/>
              <a:t>  a and p	b)   r and w	c)   r and x</a:t>
            </a:r>
          </a:p>
          <a:p>
            <a:pPr marL="342900" indent="-342900">
              <a:buAutoNum type="alphaLcParenR" startAt="4"/>
            </a:pPr>
            <a:r>
              <a:rPr lang="en-GB" sz="2800" dirty="0" smtClean="0"/>
              <a:t>  z and s	e)   b and q 	f)   a and c</a:t>
            </a:r>
          </a:p>
          <a:p>
            <a:pPr marL="514350" indent="-514350">
              <a:buFont typeface="+mj-lt"/>
              <a:buAutoNum type="alphaLcParenR" startAt="7"/>
            </a:pPr>
            <a:r>
              <a:rPr lang="en-GB" sz="2800" dirty="0" smtClean="0"/>
              <a:t>x and z	h)  w and s</a:t>
            </a:r>
            <a:r>
              <a:rPr lang="en-GB" sz="2800" dirty="0"/>
              <a:t>	</a:t>
            </a:r>
            <a:r>
              <a:rPr lang="en-GB" sz="2800" dirty="0" err="1" smtClean="0"/>
              <a:t>i</a:t>
            </a:r>
            <a:r>
              <a:rPr lang="en-GB" sz="2800" dirty="0" smtClean="0"/>
              <a:t>)    c and p</a:t>
            </a:r>
          </a:p>
          <a:p>
            <a:pPr marL="342900" indent="-342900" algn="ctr"/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prstTxWarp prst="textCurveDown">
              <a:avLst/>
            </a:prstTxWarp>
          </a:bodyPr>
          <a:lstStyle/>
          <a:p>
            <a:r>
              <a:rPr lang="en-GB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Awesome Angles</a:t>
            </a:r>
            <a:endParaRPr lang="en-GB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8975" t="45891" r="20033" b="15719"/>
          <a:stretch>
            <a:fillRect/>
          </a:stretch>
        </p:blipFill>
        <p:spPr bwMode="auto">
          <a:xfrm>
            <a:off x="1475656" y="1916832"/>
            <a:ext cx="620376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55679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Find the missing angles.... (alphabetical order should be easiest)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Awesome Angles</vt:lpstr>
      <vt:lpstr>Awesome Angles</vt:lpstr>
      <vt:lpstr>Awesome Angles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Awesome Angles</dc:title>
  <dc:creator>Fluffy</dc:creator>
  <cp:lastModifiedBy>Fluffy</cp:lastModifiedBy>
  <cp:revision>3</cp:revision>
  <dcterms:created xsi:type="dcterms:W3CDTF">2012-10-04T17:48:12Z</dcterms:created>
  <dcterms:modified xsi:type="dcterms:W3CDTF">2012-10-04T18:08:56Z</dcterms:modified>
</cp:coreProperties>
</file>